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  <p:sldMasterId id="2147483699" r:id="rId2"/>
  </p:sldMasterIdLst>
  <p:notesMasterIdLst>
    <p:notesMasterId r:id="rId9"/>
  </p:notesMasterIdLst>
  <p:handoutMasterIdLst>
    <p:handoutMasterId r:id="rId10"/>
  </p:handoutMasterIdLst>
  <p:sldIdLst>
    <p:sldId id="273" r:id="rId3"/>
    <p:sldId id="274" r:id="rId4"/>
    <p:sldId id="275" r:id="rId5"/>
    <p:sldId id="277" r:id="rId6"/>
    <p:sldId id="279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70" autoAdjust="0"/>
    <p:restoredTop sz="94660" autoAdjust="0"/>
  </p:normalViewPr>
  <p:slideViewPr>
    <p:cSldViewPr snapToGrid="0">
      <p:cViewPr varScale="1">
        <p:scale>
          <a:sx n="92" d="100"/>
          <a:sy n="92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638F1-D077-417D-BE2E-8F8018B8A74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Grade 8, Lesson 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B42F2-AF57-4CD0-8960-E20D5DD463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26333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ACC21-894B-4C21-9F72-C0EFEA71C476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Grade 8, Lesson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AAAB0-9659-42F0-AA4D-A26D39968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296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94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09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859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394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187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05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249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95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265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1288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0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9377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010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960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18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161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20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049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158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3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920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652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FY_logo_small-8-18-11_WEB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970" y="5622686"/>
            <a:ext cx="2080260" cy="112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93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3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87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5018" y="1662834"/>
            <a:ext cx="7772400" cy="1470025"/>
          </a:xfrm>
        </p:spPr>
        <p:txBody>
          <a:bodyPr/>
          <a:lstStyle/>
          <a:p>
            <a:r>
              <a:rPr lang="en-US" sz="4800" b="1" dirty="0" smtClean="0"/>
              <a:t>Talking by Texting</a:t>
            </a:r>
            <a:endParaRPr lang="en-US" sz="4800" b="1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02773" y="3075709"/>
            <a:ext cx="6400800" cy="1752600"/>
          </a:xfrm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</a:t>
            </a:r>
            <a:r>
              <a:rPr lang="en-US" dirty="0"/>
              <a:t>Lesson – </a:t>
            </a:r>
            <a:r>
              <a:rPr lang="en-US" dirty="0" smtClean="0"/>
              <a:t>Talking Without Speaking: Texting in Relationships from Rights</a:t>
            </a:r>
            <a:r>
              <a:rPr lang="en-US" dirty="0"/>
              <a:t>, Respect, Responsibility: A K-12 Sexuality Education Curriculum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4" y="5842000"/>
            <a:ext cx="2272146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928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You’re Person One.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What </a:t>
            </a:r>
            <a:r>
              <a:rPr lang="en-US" sz="3600" b="1" dirty="0"/>
              <a:t>do you think Person Two is saying to you?</a:t>
            </a:r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4" y="5842000"/>
            <a:ext cx="2272146" cy="1016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28650" y="206946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endParaRPr lang="en-US" b="1" kern="0" smtClean="0"/>
          </a:p>
          <a:p>
            <a:pPr defTabSz="914400"/>
            <a:r>
              <a:rPr lang="en-US" sz="2600" b="1" kern="0" smtClean="0"/>
              <a:t>Person One: “Liked hanging with you yesterday”</a:t>
            </a:r>
          </a:p>
          <a:p>
            <a:pPr defTabSz="914400"/>
            <a:r>
              <a:rPr lang="en-US" sz="2600" b="1" kern="0" smtClean="0"/>
              <a:t>Person Two: “Thx”</a:t>
            </a:r>
          </a:p>
          <a:p>
            <a:pPr defTabSz="914400"/>
            <a:endParaRPr lang="en-US" sz="2600" b="1" kern="0" smtClean="0"/>
          </a:p>
          <a:p>
            <a:pPr defTabSz="914400"/>
            <a:r>
              <a:rPr lang="en-US" sz="2600" b="1" kern="0" smtClean="0"/>
              <a:t>Person One: “Hey, I was just thinking about you!”</a:t>
            </a:r>
          </a:p>
          <a:p>
            <a:pPr defTabSz="914400"/>
            <a:r>
              <a:rPr lang="en-US" sz="2600" b="1" kern="0" smtClean="0"/>
              <a:t>Person Two: “KK”</a:t>
            </a:r>
          </a:p>
          <a:p>
            <a:pPr marL="0" indent="0" defTabSz="914400">
              <a:buFontTx/>
              <a:buNone/>
            </a:pPr>
            <a:endParaRPr lang="en-US" sz="2600" b="1" kern="0" smtClean="0"/>
          </a:p>
          <a:p>
            <a:pPr defTabSz="914400"/>
            <a:r>
              <a:rPr lang="en-US" sz="2600" b="1" kern="0" smtClean="0"/>
              <a:t>Person One: “Thanks for the present. See you tmw!”</a:t>
            </a:r>
          </a:p>
          <a:p>
            <a:pPr defTabSz="914400"/>
            <a:r>
              <a:rPr lang="en-US" sz="2600" b="1" kern="0" smtClean="0"/>
              <a:t>Person Two: “???”</a:t>
            </a:r>
          </a:p>
          <a:p>
            <a:pPr marL="457200" lvl="1" indent="0" defTabSz="914400">
              <a:buFontTx/>
              <a:buNone/>
            </a:pPr>
            <a:endParaRPr lang="en-US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932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You’re Person One.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What </a:t>
            </a:r>
            <a:r>
              <a:rPr lang="en-US" sz="3600" b="1" dirty="0"/>
              <a:t>do you think Person Two is saying to you?</a:t>
            </a:r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4" y="5842000"/>
            <a:ext cx="2272146" cy="101600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28650" y="2298065"/>
            <a:ext cx="7886700" cy="4351338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sz="2400" b="1" dirty="0" smtClean="0"/>
              <a:t>Person One: “You’re </a:t>
            </a:r>
            <a:r>
              <a:rPr lang="en-US" sz="2400" b="1" dirty="0" err="1" smtClean="0"/>
              <a:t>kinda</a:t>
            </a:r>
            <a:r>
              <a:rPr lang="en-US" sz="2400" b="1" dirty="0" smtClean="0"/>
              <a:t> awesome”</a:t>
            </a:r>
            <a:endParaRPr lang="en-US" sz="2400" b="1" dirty="0"/>
          </a:p>
          <a:p>
            <a:r>
              <a:rPr lang="en-US" sz="2400" b="1" dirty="0" smtClean="0"/>
              <a:t>Person Two: </a:t>
            </a:r>
          </a:p>
          <a:p>
            <a:endParaRPr lang="en-US" sz="2400" b="1" dirty="0"/>
          </a:p>
          <a:p>
            <a:r>
              <a:rPr lang="en-US" sz="2400" b="1" dirty="0" smtClean="0"/>
              <a:t>Person One: “You haven’t texted me, </a:t>
            </a:r>
            <a:r>
              <a:rPr lang="en-US" sz="2400" b="1" dirty="0" err="1" smtClean="0"/>
              <a:t>wth</a:t>
            </a:r>
            <a:r>
              <a:rPr lang="en-US" sz="2400" b="1" dirty="0" smtClean="0"/>
              <a:t>???”</a:t>
            </a:r>
            <a:endParaRPr lang="en-US" sz="2400" b="1" dirty="0"/>
          </a:p>
          <a:p>
            <a:r>
              <a:rPr lang="en-US" sz="2400" b="1" dirty="0" smtClean="0"/>
              <a:t>Person Two:</a:t>
            </a:r>
            <a:endParaRPr lang="en-US" sz="2400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7754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4" y="5842000"/>
            <a:ext cx="2272146" cy="101600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16660" b="-16660"/>
          <a:stretch>
            <a:fillRect/>
          </a:stretch>
        </p:blipFill>
        <p:spPr>
          <a:xfrm>
            <a:off x="731838" y="269875"/>
            <a:ext cx="2989262" cy="3095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261" y="2105050"/>
            <a:ext cx="3567756" cy="332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b="1" dirty="0" err="1" smtClean="0"/>
              <a:t>Emojis</a:t>
            </a:r>
            <a:r>
              <a:rPr lang="en-US" sz="3600" b="1" dirty="0" smtClean="0"/>
              <a:t> help…</a:t>
            </a:r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4" y="5842000"/>
            <a:ext cx="2272146" cy="101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638" y="1629117"/>
            <a:ext cx="6834362" cy="381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9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kern="0" dirty="0" smtClean="0">
                <a:solidFill>
                  <a:srgbClr val="1B75BB"/>
                </a:solidFill>
                <a:latin typeface="Gotham Book"/>
                <a:ea typeface="ＭＳ Ｐゴシック"/>
              </a:rPr>
              <a:t>…but even </a:t>
            </a:r>
            <a:r>
              <a:rPr lang="en-US" sz="3600" b="1" kern="0" dirty="0" err="1" smtClean="0">
                <a:solidFill>
                  <a:srgbClr val="1B75BB"/>
                </a:solidFill>
                <a:latin typeface="Gotham Book"/>
                <a:ea typeface="ＭＳ Ｐゴシック"/>
              </a:rPr>
              <a:t>emojis</a:t>
            </a:r>
            <a:r>
              <a:rPr lang="en-US" sz="3600" b="1" kern="0" dirty="0" smtClean="0">
                <a:solidFill>
                  <a:srgbClr val="1B75BB"/>
                </a:solidFill>
                <a:latin typeface="Gotham Book"/>
                <a:ea typeface="ＭＳ Ｐゴシック"/>
              </a:rPr>
              <a:t> are limited</a:t>
            </a:r>
            <a:endParaRPr lang="en-US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02272"/>
            <a:ext cx="7886700" cy="4351338"/>
          </a:xfrm>
        </p:spPr>
        <p:txBody>
          <a:bodyPr>
            <a:normAutofit/>
          </a:bodyPr>
          <a:lstStyle/>
          <a:p>
            <a:r>
              <a:rPr lang="en-US" sz="3600" b="1" dirty="0"/>
              <a:t>Person One: “</a:t>
            </a:r>
            <a:r>
              <a:rPr lang="en-US" sz="3600" b="1" dirty="0" err="1"/>
              <a:t>Wanna</a:t>
            </a:r>
            <a:r>
              <a:rPr lang="en-US" sz="3600" b="1" dirty="0"/>
              <a:t> hang </a:t>
            </a:r>
            <a:r>
              <a:rPr lang="en-US" sz="3600" b="1" dirty="0" smtClean="0"/>
              <a:t>out?”</a:t>
            </a:r>
          </a:p>
          <a:p>
            <a:endParaRPr lang="en-US" sz="3600" b="1" dirty="0"/>
          </a:p>
          <a:p>
            <a:r>
              <a:rPr lang="en-US" sz="3600" b="1" dirty="0"/>
              <a:t>Person Two: 	</a:t>
            </a:r>
            <a:r>
              <a:rPr lang="en-US" sz="3600" b="1" dirty="0" smtClean="0"/>
              <a:t>  </a:t>
            </a:r>
          </a:p>
          <a:p>
            <a:pPr marL="457200" lvl="1" indent="0">
              <a:buNone/>
            </a:pPr>
            <a:r>
              <a:rPr lang="en-US" sz="3200" b="1" dirty="0" smtClean="0"/>
              <a:t>  vs</a:t>
            </a:r>
            <a:r>
              <a:rPr lang="en-US" sz="3200" b="1" dirty="0"/>
              <a:t>.		</a:t>
            </a:r>
            <a:r>
              <a:rPr lang="en-US" sz="3200" b="1" dirty="0" smtClean="0"/>
              <a:t>vs</a:t>
            </a:r>
            <a:r>
              <a:rPr lang="en-US" sz="3200" b="1" dirty="0"/>
              <a:t>. </a:t>
            </a:r>
            <a:r>
              <a:rPr lang="en-US" sz="3200" b="1" dirty="0" smtClean="0"/>
              <a:t>		vs.   </a:t>
            </a:r>
            <a:endParaRPr lang="en-US" sz="3200" b="1" dirty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721" y="4430909"/>
            <a:ext cx="568388" cy="5608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215" y="4253007"/>
            <a:ext cx="919742" cy="105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9614" y="4432704"/>
            <a:ext cx="561119" cy="549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266" y="2900107"/>
            <a:ext cx="502079" cy="66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5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131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Advocates NEW_PPT_template</vt:lpstr>
      <vt:lpstr>Talking by Texting</vt:lpstr>
      <vt:lpstr>You’re Person One.  What do you think Person Two is saying to you?</vt:lpstr>
      <vt:lpstr>You’re Person One.  What do you think Person Two is saying to you?</vt:lpstr>
      <vt:lpstr>PowerPoint Presentation</vt:lpstr>
      <vt:lpstr>Emojis help…</vt:lpstr>
      <vt:lpstr>…but even emojis are limited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&amp; relationships</dc:title>
  <dc:creator>Elizabeth Schroeder</dc:creator>
  <cp:lastModifiedBy>Ashley Benson</cp:lastModifiedBy>
  <cp:revision>29</cp:revision>
  <dcterms:created xsi:type="dcterms:W3CDTF">2015-02-01T06:05:30Z</dcterms:created>
  <dcterms:modified xsi:type="dcterms:W3CDTF">2017-01-06T21:52:21Z</dcterms:modified>
</cp:coreProperties>
</file>